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63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13"/>
    <p:restoredTop sz="95801"/>
  </p:normalViewPr>
  <p:slideViewPr>
    <p:cSldViewPr snapToGrid="0" snapToObjects="1">
      <p:cViewPr>
        <p:scale>
          <a:sx n="82" d="100"/>
          <a:sy n="82" d="100"/>
        </p:scale>
        <p:origin x="648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F66467-8E85-DA4B-8757-29DBBB1CE4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65FEFA-54CC-B74F-A6BA-27126A3C76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4FBF4E-843C-1E4C-87B3-CA5261E35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810DB-F0C5-3240-83B5-0BD60F62CDD9}" type="datetimeFigureOut">
              <a:rPr kumimoji="1" lang="ko-KR" altLang="en-US" smtClean="0"/>
              <a:t>2021. 7. 6.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E1AFB3-25ED-4543-8FFB-F5BF201CD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0A4B68-406F-224B-9C0F-5153504B4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948EC-4FD8-4945-AE39-1F0742797BF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25277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11B037-A7A7-544A-ACE0-3FCEA324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BB56FE-D3C0-884F-82C9-1BE01EB88B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E4C818-10B2-1C42-88A5-46F007FF5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810DB-F0C5-3240-83B5-0BD60F62CDD9}" type="datetimeFigureOut">
              <a:rPr kumimoji="1" lang="ko-KR" altLang="en-US" smtClean="0"/>
              <a:t>2021. 7. 6.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0E2C5A-6F15-FC4B-A873-FB89805EF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652C7F-4907-9A42-8D28-493F3D0F5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948EC-4FD8-4945-AE39-1F0742797BF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92049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9DFD827-4E98-CF48-BCCF-0D55379A84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2ADA9A-7B24-AA4D-A098-83A4095643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FB5482-15C8-E347-ACA4-92EAC7FE0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810DB-F0C5-3240-83B5-0BD60F62CDD9}" type="datetimeFigureOut">
              <a:rPr kumimoji="1" lang="ko-KR" altLang="en-US" smtClean="0"/>
              <a:t>2021. 7. 6.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F1E9BD-4553-DB43-B0A8-AE68D057D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2653D9-380D-DB40-89E2-01CE9B44C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948EC-4FD8-4945-AE39-1F0742797BF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6929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16BA9-1964-E14B-BBD9-7619AAF48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928A85-E58B-0D40-9F5D-FEFA3521C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2C9F48-2667-2B45-A2E6-029051140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810DB-F0C5-3240-83B5-0BD60F62CDD9}" type="datetimeFigureOut">
              <a:rPr kumimoji="1" lang="ko-KR" altLang="en-US" smtClean="0"/>
              <a:t>2021. 7. 6.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50340A-B12E-A142-9476-5783FE7DC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EBBAB5-9FC0-CA4D-BEDB-70A00396C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948EC-4FD8-4945-AE39-1F0742797BF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695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CB7382-8BE2-D44F-A7AA-D54AC35DC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45196B-9A6D-F243-8379-B6F040EFE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AEDAC2-D0F4-214C-B8FE-2AE6C1A70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810DB-F0C5-3240-83B5-0BD60F62CDD9}" type="datetimeFigureOut">
              <a:rPr kumimoji="1" lang="ko-KR" altLang="en-US" smtClean="0"/>
              <a:t>2021. 7. 6.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334B7B-7D6E-8041-86C6-7EDE2DF62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68A99E-31E5-1344-B489-17CB88C32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948EC-4FD8-4945-AE39-1F0742797BF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76269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EB835D-AEC7-7144-8A88-F634C892C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04D87C-19E3-9B49-ABF2-6C7A8B47AB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D87F91-8302-7B4D-B4CA-1EF526B95B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FC0670-5E44-9F4E-A171-3C7DE8F44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810DB-F0C5-3240-83B5-0BD60F62CDD9}" type="datetimeFigureOut">
              <a:rPr kumimoji="1" lang="ko-KR" altLang="en-US" smtClean="0"/>
              <a:t>2021. 7. 6.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E608C4-49C5-C147-B757-16B5418F5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617D66-691A-1649-A039-68226DAE7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948EC-4FD8-4945-AE39-1F0742797BF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46446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70ACE-A3C9-BD4A-A48C-979953F7C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EBEEE3-FA6A-A341-8EB2-ADDFFA1A1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02401E-73DC-5E4C-8931-624D4E5AD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D85A45A-B9D8-0946-BF53-FC709CE3BB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902900C-5599-6B4E-ABC9-63108DAEFC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EC64BF-AB32-474A-935E-5180278AA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810DB-F0C5-3240-83B5-0BD60F62CDD9}" type="datetimeFigureOut">
              <a:rPr kumimoji="1" lang="ko-KR" altLang="en-US" smtClean="0"/>
              <a:t>2021. 7. 6.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29394FB-BACA-E340-A280-B08AAF6B0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ABAE8A-80AE-864A-AE8D-847395862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948EC-4FD8-4945-AE39-1F0742797BF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66032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9129C-B16B-3B46-8D22-82AFDA325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90613B-9953-9A44-9446-FF735A371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810DB-F0C5-3240-83B5-0BD60F62CDD9}" type="datetimeFigureOut">
              <a:rPr kumimoji="1" lang="ko-KR" altLang="en-US" smtClean="0"/>
              <a:t>2021. 7. 6.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484712-6D3A-B342-BF08-3A7F5E853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964099-201A-2644-BDDE-2A728C40A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948EC-4FD8-4945-AE39-1F0742797BF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6291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DCBA2E5-95A7-614C-9F16-42EBC322B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810DB-F0C5-3240-83B5-0BD60F62CDD9}" type="datetimeFigureOut">
              <a:rPr kumimoji="1" lang="ko-KR" altLang="en-US" smtClean="0"/>
              <a:t>2021. 7. 6.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E77BE21-5C73-144B-932E-78A8E6572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AAC2FF-5B52-F242-A836-2CBF092D5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948EC-4FD8-4945-AE39-1F0742797BF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9412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67A28D-C238-DA42-B43B-E699C6727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8FB11C-0023-414C-BA21-356F97DC2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A9CE11-A37B-774E-B648-C937556DD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2E4B56-073D-A74D-856C-365C85603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810DB-F0C5-3240-83B5-0BD60F62CDD9}" type="datetimeFigureOut">
              <a:rPr kumimoji="1" lang="ko-KR" altLang="en-US" smtClean="0"/>
              <a:t>2021. 7. 6.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2EB853-00D1-F345-802A-F7490FAD0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6A49C9-7BCE-8C46-A45A-8C01593D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948EC-4FD8-4945-AE39-1F0742797BF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3692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71887-AF13-3E47-AF4D-EEE01F7C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0BC614-04ED-0741-932A-1416A91EC0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FF972F-0430-A54B-8DAA-2286B6D872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AD2D66-FCC6-0A46-8356-165B6E6B9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810DB-F0C5-3240-83B5-0BD60F62CDD9}" type="datetimeFigureOut">
              <a:rPr kumimoji="1" lang="ko-KR" altLang="en-US" smtClean="0"/>
              <a:t>2021. 7. 6.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8FCDB3-32D0-6147-825C-1302D624E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863AA8-91A8-784D-B5EC-1AB1B9FA2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948EC-4FD8-4945-AE39-1F0742797BF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727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D33A841-A452-9241-8969-2C8EACDFD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5B2971-EB2C-B545-8B4D-951AA00CB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55F7D1-58F6-F14A-8E5A-22537A3F1F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9810DB-F0C5-3240-83B5-0BD60F62CDD9}" type="datetimeFigureOut">
              <a:rPr kumimoji="1" lang="ko-KR" altLang="en-US" smtClean="0"/>
              <a:t>2021. 7. 6.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CC0AE-CC77-2244-B98D-253E16743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79E368-05FC-3444-B09B-7DAA5CB9FF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948EC-4FD8-4945-AE39-1F0742797BF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12350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81C6E70-1D69-1C42-83F2-5C98408BC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962" y="0"/>
            <a:ext cx="97060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76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3310F7-712B-6C4D-8495-774AC6507D6D}"/>
              </a:ext>
            </a:extLst>
          </p:cNvPr>
          <p:cNvSpPr txBox="1"/>
          <p:nvPr/>
        </p:nvSpPr>
        <p:spPr>
          <a:xfrm>
            <a:off x="382138" y="28550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/>
              <a:t>수민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0727F7-3B35-384B-950E-ADAE59D85C94}"/>
              </a:ext>
            </a:extLst>
          </p:cNvPr>
          <p:cNvSpPr txBox="1"/>
          <p:nvPr/>
        </p:nvSpPr>
        <p:spPr>
          <a:xfrm>
            <a:off x="272956" y="943971"/>
            <a:ext cx="97097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&lt;</a:t>
            </a:r>
            <a:r>
              <a:rPr kumimoji="1" lang="ko-KR" altLang="en-US" dirty="0"/>
              <a:t>만들어야 할 것</a:t>
            </a:r>
            <a:r>
              <a:rPr kumimoji="1" lang="en-US" altLang="ko-KR" dirty="0"/>
              <a:t>&gt;</a:t>
            </a:r>
          </a:p>
          <a:p>
            <a:r>
              <a:rPr kumimoji="1" lang="ko-KR" altLang="en-US" dirty="0"/>
              <a:t>테이블 정의서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DB</a:t>
            </a:r>
            <a:r>
              <a:rPr kumimoji="1" lang="ko-KR" altLang="en-US" dirty="0"/>
              <a:t> 저장하는 테이블 정의해주세요</a:t>
            </a:r>
            <a:endParaRPr kumimoji="1" lang="en-US" altLang="ko-KR" dirty="0"/>
          </a:p>
          <a:p>
            <a:r>
              <a:rPr kumimoji="1" lang="ko-KR" altLang="en-US" dirty="0" err="1"/>
              <a:t>엔티티</a:t>
            </a:r>
            <a:r>
              <a:rPr kumimoji="1" lang="ko-KR" altLang="en-US" dirty="0"/>
              <a:t> 관계도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MySQL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엔티티</a:t>
            </a:r>
            <a:r>
              <a:rPr kumimoji="1" lang="ko-KR" altLang="en-US" dirty="0"/>
              <a:t> 관계도 그려주세요 </a:t>
            </a:r>
            <a:r>
              <a:rPr kumimoji="1" lang="en-US" altLang="ko-KR" dirty="0"/>
              <a:t>(</a:t>
            </a:r>
            <a:r>
              <a:rPr kumimoji="1" lang="ko-KR" altLang="en-US" dirty="0"/>
              <a:t>간단하게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 err="1"/>
              <a:t>유즈케이스</a:t>
            </a:r>
            <a:r>
              <a:rPr kumimoji="1" lang="ko-KR" altLang="en-US" dirty="0"/>
              <a:t> 정의서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사용자가 실제 사용하는 시나리오 하나 만들어주세요 </a:t>
            </a:r>
            <a:r>
              <a:rPr kumimoji="1" lang="en-US" altLang="ko-KR" dirty="0"/>
              <a:t>(</a:t>
            </a:r>
            <a:r>
              <a:rPr kumimoji="1" lang="ko-KR" altLang="en-US" dirty="0"/>
              <a:t>나중에 </a:t>
            </a:r>
            <a:r>
              <a:rPr kumimoji="1" lang="ko-KR" altLang="en-US" dirty="0" err="1"/>
              <a:t>해도됨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4717A2-B533-A34A-B866-9BBF4F02CFFD}"/>
              </a:ext>
            </a:extLst>
          </p:cNvPr>
          <p:cNvSpPr txBox="1"/>
          <p:nvPr/>
        </p:nvSpPr>
        <p:spPr>
          <a:xfrm>
            <a:off x="272956" y="5095165"/>
            <a:ext cx="1092959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&lt;</a:t>
            </a:r>
            <a:r>
              <a:rPr kumimoji="1" lang="ko-KR" altLang="en-US" dirty="0"/>
              <a:t>설명</a:t>
            </a:r>
            <a:r>
              <a:rPr kumimoji="1" lang="en-US" altLang="ko-KR" dirty="0"/>
              <a:t>&gt;</a:t>
            </a:r>
          </a:p>
          <a:p>
            <a:r>
              <a:rPr kumimoji="1" lang="ko-KR" altLang="en-US" dirty="0"/>
              <a:t>테이블 정의서 </a:t>
            </a:r>
            <a:r>
              <a:rPr kumimoji="1" lang="ko-KR" altLang="en-US" dirty="0" err="1"/>
              <a:t>엔티티</a:t>
            </a:r>
            <a:r>
              <a:rPr kumimoji="1" lang="ko-KR" altLang="en-US" dirty="0"/>
              <a:t> 관계도 둘다 필수로 포함되는 내용은 아닌데 </a:t>
            </a:r>
            <a:endParaRPr kumimoji="1" lang="en-US" altLang="ko-KR" dirty="0"/>
          </a:p>
          <a:p>
            <a:r>
              <a:rPr kumimoji="1" lang="ko-KR" altLang="en-US" dirty="0"/>
              <a:t>어차피 우리 </a:t>
            </a:r>
            <a:r>
              <a:rPr kumimoji="1" lang="en-US" altLang="ko-KR" dirty="0"/>
              <a:t>DB</a:t>
            </a:r>
            <a:r>
              <a:rPr kumimoji="1" lang="ko-KR" altLang="en-US" dirty="0"/>
              <a:t> 저장할 때 정리해야 하는 부분이라 완벽하게 안해도 되니까 간략하게라도 정리해주세요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유즈케이스는</a:t>
            </a:r>
            <a:r>
              <a:rPr kumimoji="1" lang="ko-KR" altLang="en-US" dirty="0"/>
              <a:t> 시간 모자라면 안 넣고 제출해도 되는데 넣고 싶으니까 시간 쪼개서 하나 써주세요 </a:t>
            </a:r>
            <a:r>
              <a:rPr kumimoji="1" lang="en-US" altLang="ko-KR" dirty="0"/>
              <a:t>^^;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029B34-2A59-7A45-8333-79C628CB5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63" y="2289445"/>
            <a:ext cx="3278933" cy="24657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7CD9E33-0F2D-B74D-99DD-5212E9ABA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752" y="2264213"/>
            <a:ext cx="3278934" cy="24657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DE4180-2D01-F440-9231-BCD5904F6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242" y="2264213"/>
            <a:ext cx="3278934" cy="246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036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3310F7-712B-6C4D-8495-774AC6507D6D}"/>
              </a:ext>
            </a:extLst>
          </p:cNvPr>
          <p:cNvSpPr txBox="1"/>
          <p:nvPr/>
        </p:nvSpPr>
        <p:spPr>
          <a:xfrm>
            <a:off x="382138" y="28550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/>
              <a:t>민석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0727F7-3B35-384B-950E-ADAE59D85C94}"/>
              </a:ext>
            </a:extLst>
          </p:cNvPr>
          <p:cNvSpPr txBox="1"/>
          <p:nvPr/>
        </p:nvSpPr>
        <p:spPr>
          <a:xfrm>
            <a:off x="272956" y="943971"/>
            <a:ext cx="1127263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&lt;</a:t>
            </a:r>
            <a:r>
              <a:rPr kumimoji="1" lang="ko-KR" altLang="en-US" dirty="0"/>
              <a:t>만들어야 할 것</a:t>
            </a:r>
            <a:r>
              <a:rPr kumimoji="1" lang="en-US" altLang="ko-KR" dirty="0"/>
              <a:t>&gt;</a:t>
            </a:r>
          </a:p>
          <a:p>
            <a:r>
              <a:rPr kumimoji="1" lang="en-US" altLang="ko-KR" dirty="0"/>
              <a:t>UI/UX</a:t>
            </a:r>
            <a:r>
              <a:rPr kumimoji="1" lang="ko-KR" altLang="en-US" dirty="0"/>
              <a:t> 정의서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메뉴 구성도 순서에 따라서 화면 </a:t>
            </a:r>
            <a:r>
              <a:rPr kumimoji="1" lang="ko-KR" altLang="en-US" dirty="0" err="1"/>
              <a:t>캡쳐해서</a:t>
            </a:r>
            <a:r>
              <a:rPr kumimoji="1" lang="ko-KR" altLang="en-US" dirty="0"/>
              <a:t> 넣고 설명하면 됨 여러 장 나와야 함</a:t>
            </a:r>
            <a:endParaRPr kumimoji="1" lang="en-US" altLang="ko-KR" dirty="0"/>
          </a:p>
          <a:p>
            <a:r>
              <a:rPr kumimoji="1" lang="en-US" altLang="ko-KR" dirty="0"/>
              <a:t>		(</a:t>
            </a:r>
            <a:r>
              <a:rPr kumimoji="1" lang="ko-KR" altLang="en-US" dirty="0"/>
              <a:t>화면 구성 차후에 바뀌어도 상관 없으니까 지금 상황에서 표현할 수 </a:t>
            </a:r>
            <a:r>
              <a:rPr kumimoji="1" lang="ko-KR" altLang="en-US" dirty="0" err="1"/>
              <a:t>있는대로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ㄱ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메뉴 구성도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메뉴 어떻게 구성되어 있는지 도표로 그려주세요 </a:t>
            </a:r>
            <a:r>
              <a:rPr kumimoji="1" lang="en-US" altLang="ko-KR" dirty="0"/>
              <a:t>XD</a:t>
            </a:r>
            <a:r>
              <a:rPr kumimoji="1" lang="ko-KR" altLang="en-US" dirty="0"/>
              <a:t>에서 </a:t>
            </a:r>
            <a:r>
              <a:rPr kumimoji="1" lang="ko-KR" altLang="en-US" dirty="0" err="1"/>
              <a:t>인터랙션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연결한거</a:t>
            </a:r>
            <a:r>
              <a:rPr kumimoji="1" lang="ko-KR" altLang="en-US" dirty="0"/>
              <a:t> 표현하면 </a:t>
            </a:r>
            <a:r>
              <a:rPr kumimoji="1" lang="ko-KR" altLang="en-US" dirty="0" err="1"/>
              <a:t>될듯</a:t>
            </a:r>
            <a:endParaRPr kumimoji="1" lang="en-US" altLang="ko-KR" dirty="0"/>
          </a:p>
          <a:p>
            <a:r>
              <a:rPr kumimoji="1" lang="en-US" altLang="ko-KR" dirty="0"/>
              <a:t>		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그냥 아이패드로 알아보기 쉽게 그려주면 내가 옮겨서 그림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화면 설계서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UI/UX</a:t>
            </a:r>
            <a:r>
              <a:rPr kumimoji="1" lang="ko-KR" altLang="en-US" dirty="0"/>
              <a:t> 정의서 제대로 적었으면 따로 안 구현해도 될 것 같음 </a:t>
            </a:r>
            <a:endParaRPr kumimoji="1" lang="en-US" altLang="ko-KR" dirty="0"/>
          </a:p>
          <a:p>
            <a:r>
              <a:rPr kumimoji="1" lang="en-US" altLang="ko-KR" dirty="0"/>
              <a:t>		</a:t>
            </a:r>
            <a:r>
              <a:rPr kumimoji="1" lang="ko-KR" altLang="en-US" dirty="0" err="1"/>
              <a:t>화면설계서</a:t>
            </a:r>
            <a:r>
              <a:rPr kumimoji="1" lang="en-US" altLang="ko-KR" dirty="0"/>
              <a:t>+UIUX</a:t>
            </a:r>
            <a:r>
              <a:rPr kumimoji="1" lang="ko-KR" altLang="en-US" dirty="0" err="1"/>
              <a:t>정의서를</a:t>
            </a:r>
            <a:r>
              <a:rPr kumimoji="1" lang="ko-KR" altLang="en-US" dirty="0"/>
              <a:t> 하나로 만드는 느낌으로 </a:t>
            </a:r>
            <a:r>
              <a:rPr kumimoji="1" lang="ko-KR" altLang="en-US" dirty="0" err="1"/>
              <a:t>ㄱ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4717A2-B533-A34A-B866-9BBF4F02CFFD}"/>
              </a:ext>
            </a:extLst>
          </p:cNvPr>
          <p:cNvSpPr txBox="1"/>
          <p:nvPr/>
        </p:nvSpPr>
        <p:spPr>
          <a:xfrm>
            <a:off x="272956" y="5380672"/>
            <a:ext cx="110914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&lt;</a:t>
            </a:r>
            <a:r>
              <a:rPr kumimoji="1" lang="ko-KR" altLang="en-US" dirty="0"/>
              <a:t>설명</a:t>
            </a:r>
            <a:r>
              <a:rPr kumimoji="1" lang="en-US" altLang="ko-KR" dirty="0"/>
              <a:t>&gt;</a:t>
            </a:r>
          </a:p>
          <a:p>
            <a:r>
              <a:rPr kumimoji="1" lang="ko-KR" altLang="en-US" dirty="0"/>
              <a:t>화면 구성 어차피 아직 미완성이니까 현재 만들어진 것 기준으로 짜면 됨</a:t>
            </a:r>
            <a:endParaRPr kumimoji="1" lang="en-US" altLang="ko-KR" dirty="0"/>
          </a:p>
          <a:p>
            <a:r>
              <a:rPr kumimoji="1" lang="ko-KR" altLang="en-US" dirty="0"/>
              <a:t>지금 제외해 둔 로그인 화면이나 </a:t>
            </a:r>
            <a:r>
              <a:rPr kumimoji="1" lang="ko-KR" altLang="en-US" dirty="0" err="1"/>
              <a:t>메인화면</a:t>
            </a:r>
            <a:r>
              <a:rPr kumimoji="1" lang="ko-KR" altLang="en-US" dirty="0"/>
              <a:t> 같은 거는 프로젝트 끝나는 시점 기준으로 </a:t>
            </a:r>
            <a:r>
              <a:rPr kumimoji="1" lang="ko-KR" altLang="en-US" dirty="0" err="1"/>
              <a:t>만들거면</a:t>
            </a:r>
            <a:r>
              <a:rPr kumimoji="1" lang="ko-KR" altLang="en-US" dirty="0"/>
              <a:t> 포함시키고</a:t>
            </a:r>
            <a:endParaRPr kumimoji="1" lang="en-US" altLang="ko-KR" dirty="0"/>
          </a:p>
          <a:p>
            <a:r>
              <a:rPr kumimoji="1" lang="ko-KR" altLang="en-US" dirty="0"/>
              <a:t>나중에도 안 넣을 화면은 안 넣으면 됨</a:t>
            </a:r>
            <a:endParaRPr kumimoji="1"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A9C43F-D5DC-6247-AD3B-F99EC0C97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38" y="3172096"/>
            <a:ext cx="2787782" cy="20964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FFE1ED2-AA8E-D741-A85A-BE474F271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102" y="3172096"/>
            <a:ext cx="2787782" cy="20964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FD55C8E-0C0B-4640-A407-8D5BBB03B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118" y="3172095"/>
            <a:ext cx="2787783" cy="20964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C869C0B-18BA-004F-AB35-D89EDAD33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901" y="3172095"/>
            <a:ext cx="2787783" cy="209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25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3310F7-712B-6C4D-8495-774AC6507D6D}"/>
              </a:ext>
            </a:extLst>
          </p:cNvPr>
          <p:cNvSpPr txBox="1"/>
          <p:nvPr/>
        </p:nvSpPr>
        <p:spPr>
          <a:xfrm>
            <a:off x="382138" y="28550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/>
              <a:t>지석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0727F7-3B35-384B-950E-ADAE59D85C94}"/>
              </a:ext>
            </a:extLst>
          </p:cNvPr>
          <p:cNvSpPr txBox="1"/>
          <p:nvPr/>
        </p:nvSpPr>
        <p:spPr>
          <a:xfrm>
            <a:off x="272956" y="943971"/>
            <a:ext cx="101120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&lt;</a:t>
            </a:r>
            <a:r>
              <a:rPr kumimoji="1" lang="ko-KR" altLang="en-US" dirty="0"/>
              <a:t>만들어야 할 것</a:t>
            </a:r>
            <a:r>
              <a:rPr kumimoji="1" lang="en-US" altLang="ko-KR" dirty="0"/>
              <a:t>&gt;</a:t>
            </a:r>
          </a:p>
          <a:p>
            <a:r>
              <a:rPr kumimoji="1" lang="ko-KR" altLang="en-US" dirty="0"/>
              <a:t>서비스 구성도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전반적인 서비스가 어떤 흐름으로 흘러가는지 간단하게 짜주세요</a:t>
            </a:r>
            <a:endParaRPr kumimoji="1" lang="en-US" altLang="ko-KR" dirty="0"/>
          </a:p>
          <a:p>
            <a:r>
              <a:rPr kumimoji="1" lang="ko-KR" altLang="en-US" dirty="0"/>
              <a:t>데이터 흐름도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데이터가 어디에서 어디로 뭐가 옮겨지는지 진짜</a:t>
            </a:r>
            <a:r>
              <a:rPr kumimoji="1" lang="en-US" altLang="ko-KR" dirty="0"/>
              <a:t>!</a:t>
            </a:r>
            <a:r>
              <a:rPr kumimoji="1" lang="ko-KR" altLang="en-US" dirty="0"/>
              <a:t> 간단하게라도 짜주세요 </a:t>
            </a:r>
            <a:endParaRPr kumimoji="1" lang="en-US" altLang="ko-KR" dirty="0"/>
          </a:p>
          <a:p>
            <a:r>
              <a:rPr kumimoji="1" lang="ko-KR" altLang="en-US" dirty="0"/>
              <a:t>기능 처리도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서비스 구성도를 기능별로 쪼개서 만든다고 생각하고 </a:t>
            </a:r>
            <a:r>
              <a:rPr kumimoji="1" lang="ko-KR" altLang="en-US" dirty="0" err="1"/>
              <a:t>ㄱ</a:t>
            </a:r>
            <a:r>
              <a:rPr kumimoji="1" lang="ko-KR" altLang="en-US" dirty="0"/>
              <a:t> 기능별여러장 </a:t>
            </a:r>
            <a:r>
              <a:rPr kumimoji="1" lang="ko-KR" altLang="en-US" dirty="0" err="1"/>
              <a:t>나와야됨</a:t>
            </a:r>
            <a:endParaRPr kumimoji="1" lang="en-US" altLang="ko-KR" dirty="0"/>
          </a:p>
          <a:p>
            <a:r>
              <a:rPr kumimoji="1" lang="ko-KR" altLang="en-US" dirty="0"/>
              <a:t>알고리즘 설명서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그냥 서비스 구성도를 말로 풀어서 쓰고 적절한 사진 한 두개 넣어주세요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4717A2-B533-A34A-B866-9BBF4F02CFFD}"/>
              </a:ext>
            </a:extLst>
          </p:cNvPr>
          <p:cNvSpPr txBox="1"/>
          <p:nvPr/>
        </p:nvSpPr>
        <p:spPr>
          <a:xfrm>
            <a:off x="323249" y="4637220"/>
            <a:ext cx="660950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&lt;</a:t>
            </a:r>
            <a:r>
              <a:rPr kumimoji="1" lang="ko-KR" altLang="en-US" dirty="0"/>
              <a:t>설명</a:t>
            </a:r>
            <a:r>
              <a:rPr kumimoji="1" lang="en-US" altLang="ko-KR" dirty="0"/>
              <a:t>&gt;</a:t>
            </a:r>
          </a:p>
          <a:p>
            <a:r>
              <a:rPr kumimoji="1" lang="ko-KR" altLang="en-US" dirty="0"/>
              <a:t>데이터 흐름도 빼고는 모두 필수 포함 내용이니까 </a:t>
            </a:r>
            <a:endParaRPr kumimoji="1" lang="en-US" altLang="ko-KR" dirty="0"/>
          </a:p>
          <a:p>
            <a:r>
              <a:rPr kumimoji="1" lang="ko-KR" altLang="en-US" dirty="0"/>
              <a:t>데이터 흐름도를 마지막에 만들고 나머지는 만들어주세요</a:t>
            </a:r>
            <a:endParaRPr kumimoji="1" lang="en-US" altLang="ko-KR" dirty="0"/>
          </a:p>
          <a:p>
            <a:r>
              <a:rPr kumimoji="1" lang="ko-KR" altLang="en-US" dirty="0"/>
              <a:t>내용 자체는 다 겹치는 내용이니까 서비스 구성도는 전체적인 </a:t>
            </a:r>
            <a:endParaRPr kumimoji="1" lang="en-US" altLang="ko-KR" dirty="0"/>
          </a:p>
          <a:p>
            <a:r>
              <a:rPr kumimoji="1" lang="ko-KR" altLang="en-US" dirty="0"/>
              <a:t>숲을 표현하고 기능 </a:t>
            </a:r>
            <a:r>
              <a:rPr kumimoji="1" lang="ko-KR" altLang="en-US" dirty="0" err="1"/>
              <a:t>처리도에서</a:t>
            </a:r>
            <a:r>
              <a:rPr kumimoji="1" lang="ko-KR" altLang="en-US" dirty="0"/>
              <a:t> 각각 파트 별로 어떤 기능 </a:t>
            </a:r>
            <a:endParaRPr kumimoji="1" lang="en-US" altLang="ko-KR" dirty="0"/>
          </a:p>
          <a:p>
            <a:r>
              <a:rPr kumimoji="1" lang="ko-KR" altLang="en-US" dirty="0"/>
              <a:t>수행하는지 표현하고 알고리즘 설명서는 서비스 구성도를 </a:t>
            </a:r>
            <a:endParaRPr kumimoji="1" lang="en-US" altLang="ko-KR" dirty="0"/>
          </a:p>
          <a:p>
            <a:r>
              <a:rPr kumimoji="1" lang="ko-KR" altLang="en-US" dirty="0"/>
              <a:t>말로 풀어서 쓰는 느낌으로 갑시다</a:t>
            </a:r>
            <a:endParaRPr kumimoji="1"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47D6428-EC20-864D-9C83-55B6128F4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5351" y="2555996"/>
            <a:ext cx="2548161" cy="19162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BF41C46-607C-A240-8435-BDBFBAAFB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429" y="4654411"/>
            <a:ext cx="2548161" cy="19162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BCAD70-B83B-3C4F-A15B-C9FD47B27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0590" y="4637220"/>
            <a:ext cx="2548161" cy="19162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1640B0-6A11-FF49-83AD-4CC2EE25B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838" y="2555997"/>
            <a:ext cx="2548161" cy="19162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370C0A-6D53-2949-8CA5-04556ACC8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4999" y="2555996"/>
            <a:ext cx="2548161" cy="191621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36672AE-262F-044B-85ED-01F591B96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8468" y="2585202"/>
            <a:ext cx="2548161" cy="191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80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301</Words>
  <Application>Microsoft Macintosh PowerPoint</Application>
  <PresentationFormat>와이드스크린</PresentationFormat>
  <Paragraphs>35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110w110@naver.com</dc:creator>
  <cp:lastModifiedBy>110w110@naver.com</cp:lastModifiedBy>
  <cp:revision>4</cp:revision>
  <dcterms:created xsi:type="dcterms:W3CDTF">2021-07-06T04:46:30Z</dcterms:created>
  <dcterms:modified xsi:type="dcterms:W3CDTF">2021-07-06T06:49:20Z</dcterms:modified>
</cp:coreProperties>
</file>